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CA9E-3285-4251-BDC2-85071B132CB9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3CBC-A444-4C80-8BE1-1C061DCC80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CA9E-3285-4251-BDC2-85071B132CB9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3CBC-A444-4C80-8BE1-1C061DCC80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CA9E-3285-4251-BDC2-85071B132CB9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3CBC-A444-4C80-8BE1-1C061DCC80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CA9E-3285-4251-BDC2-85071B132CB9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3CBC-A444-4C80-8BE1-1C061DCC80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CA9E-3285-4251-BDC2-85071B132CB9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3CBC-A444-4C80-8BE1-1C061DCC80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CA9E-3285-4251-BDC2-85071B132CB9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3CBC-A444-4C80-8BE1-1C061DCC80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CA9E-3285-4251-BDC2-85071B132CB9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3CBC-A444-4C80-8BE1-1C061DCC80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CA9E-3285-4251-BDC2-85071B132CB9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3CBC-A444-4C80-8BE1-1C061DCC80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CA9E-3285-4251-BDC2-85071B132CB9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3CBC-A444-4C80-8BE1-1C061DCC80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CA9E-3285-4251-BDC2-85071B132CB9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3CBC-A444-4C80-8BE1-1C061DCC80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CA9E-3285-4251-BDC2-85071B132CB9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C2A3CBC-A444-4C80-8BE1-1C061DCC80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EB9CA9E-3285-4251-BDC2-85071B132CB9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2A3CBC-A444-4C80-8BE1-1C061DCC80A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Atomic Mass Unit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Determining the Mass of an Atom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big is an atom?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Atoms are infinitesimally small. Smaller than any thing we can imagine. </a:t>
            </a:r>
          </a:p>
          <a:p>
            <a:r>
              <a:rPr lang="en-US" dirty="0" smtClean="0"/>
              <a:t>One hydrogen atom, the smallest atom known, is approximately 5 x 10</a:t>
            </a:r>
            <a:r>
              <a:rPr lang="en-US" baseline="30000" dirty="0" smtClean="0"/>
              <a:t>-8</a:t>
            </a:r>
            <a:r>
              <a:rPr lang="en-US" dirty="0" smtClean="0"/>
              <a:t> mm in diameter. </a:t>
            </a:r>
          </a:p>
          <a:p>
            <a:r>
              <a:rPr lang="en-US" dirty="0" smtClean="0"/>
              <a:t>To put that in perspective, it would take almost 20 million hydrogen atoms to make a line as long as this dash ' - '.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can you measure an atom?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extremely small sizes of atoms are exceedingly impractical to work with; special measuring units have been devised to determine the dimension of atoms in terms of mass. </a:t>
            </a:r>
          </a:p>
          <a:p>
            <a:r>
              <a:rPr lang="en-US" dirty="0" smtClean="0"/>
              <a:t>The mass or weight of an atom can be computed in the following ways...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the mass of an atom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indirect method to determine the absolute mass of an atom has been devised. </a:t>
            </a:r>
          </a:p>
          <a:p>
            <a:r>
              <a:rPr lang="en-US" dirty="0" smtClean="0"/>
              <a:t>The mass of a particular atom is taken as a standard unit and the masses of other atoms are related to this standard. </a:t>
            </a:r>
          </a:p>
          <a:p>
            <a:r>
              <a:rPr lang="en-US" dirty="0" smtClean="0"/>
              <a:t>Hydrogen being the lightest element and being the smallest atom was chosen and assumed to have a mass of 1.</a:t>
            </a:r>
          </a:p>
          <a:p>
            <a:r>
              <a:rPr lang="en-US" dirty="0" smtClean="0"/>
              <a:t> An atom of hydrogen was assigned an atomic mass equal to one </a:t>
            </a:r>
            <a:r>
              <a:rPr lang="en-US" u="sng" dirty="0" smtClean="0"/>
              <a:t>atomic mass unit </a:t>
            </a:r>
            <a:r>
              <a:rPr lang="en-US" dirty="0" smtClean="0"/>
              <a:t>(</a:t>
            </a:r>
            <a:r>
              <a:rPr lang="en-US" dirty="0" err="1" smtClean="0"/>
              <a:t>a.m.u</a:t>
            </a:r>
            <a:r>
              <a:rPr lang="en-US" dirty="0" smtClean="0"/>
              <a:t>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Atomic Mass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810000" cy="4572000"/>
          </a:xfrm>
        </p:spPr>
        <p:txBody>
          <a:bodyPr/>
          <a:lstStyle/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en-US" sz="2000" dirty="0" smtClean="0"/>
              <a:t>The number </a:t>
            </a:r>
            <a:r>
              <a:rPr lang="en-US" sz="2000" u="sng" dirty="0" smtClean="0"/>
              <a:t>does not </a:t>
            </a:r>
            <a:r>
              <a:rPr lang="en-US" sz="2000" dirty="0" smtClean="0"/>
              <a:t>signify the    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    mass of an atom in grams. </a:t>
            </a:r>
          </a:p>
          <a:p>
            <a:pPr>
              <a:spcBef>
                <a:spcPts val="0"/>
              </a:spcBef>
            </a:pPr>
            <a:endParaRPr lang="en-US" sz="2000" dirty="0" smtClean="0"/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en-US" sz="2000" dirty="0" smtClean="0"/>
              <a:t>It is just a pure number. </a:t>
            </a: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endParaRPr lang="en-US" sz="2000" dirty="0" smtClean="0"/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en-US" sz="2000" dirty="0" smtClean="0"/>
              <a:t>The masses of atoms of other 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    elements were compared to that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    of hydrogen, in order to find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    their atomic mass relative to it. </a:t>
            </a:r>
            <a:endParaRPr lang="en-US" sz="2000" smtClean="0"/>
          </a:p>
          <a:p>
            <a:pPr>
              <a:spcBef>
                <a:spcPts val="0"/>
              </a:spcBef>
            </a:pPr>
            <a:endParaRPr lang="en-US" sz="2000" dirty="0" smtClean="0"/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en-US" sz="2000" dirty="0" smtClean="0"/>
              <a:t>If one atom of sulfur weighs as 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    much as 32 atoms of hydrogen, 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    then the relative atomic mass of 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    sulfur is 32 </a:t>
            </a:r>
            <a:r>
              <a:rPr lang="en-US" sz="2000" dirty="0" err="1" smtClean="0"/>
              <a:t>amu</a:t>
            </a:r>
            <a:r>
              <a:rPr lang="en-US" sz="2000" dirty="0" smtClean="0"/>
              <a:t>.</a:t>
            </a:r>
          </a:p>
          <a:p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286000"/>
            <a:ext cx="409575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Mass Unit (</a:t>
            </a:r>
            <a:r>
              <a:rPr lang="en-US" dirty="0" err="1" smtClean="0"/>
              <a:t>amu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atomic mass unit (</a:t>
            </a:r>
            <a:r>
              <a:rPr lang="en-US" dirty="0" err="1" smtClean="0"/>
              <a:t>amu</a:t>
            </a:r>
            <a:r>
              <a:rPr lang="en-US" dirty="0" smtClean="0"/>
              <a:t>) is defined as one-twelfth of the mass of a single atom of the isotope carbon-12.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It is the standard unit in which the masses of atoms and molecules are measured.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It is equal to 1.66 x 10</a:t>
            </a:r>
            <a:r>
              <a:rPr lang="en-US" baseline="30000" dirty="0" smtClean="0"/>
              <a:t>-24</a:t>
            </a:r>
            <a:r>
              <a:rPr lang="en-US" dirty="0" smtClean="0"/>
              <a:t> 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Atomic Mass (RAM)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atomic mass of an element is a relative quantity and is the mass of one atom of the element relative to the mass of one carbon-12 atom. Thus, relative atomic mass (RAM) of an element is the number of times one atom of an element is heavier than 1/12 the mass of an atom of carbon [C-12]. </a:t>
            </a:r>
          </a:p>
          <a:p>
            <a:pPr>
              <a:buNone/>
            </a:pPr>
            <a:endParaRPr lang="en-US" b="1" dirty="0" smtClean="0"/>
          </a:p>
          <a:p>
            <a:endParaRPr lang="en-US" dirty="0" smtClean="0"/>
          </a:p>
          <a:p>
            <a:r>
              <a:rPr lang="en-US" dirty="0" smtClean="0"/>
              <a:t>For example, if 1 atom of Na weighs as much as 23 parts of isotopes, then the atomic mass of sodium is 23 </a:t>
            </a:r>
            <a:r>
              <a:rPr lang="en-US" dirty="0" err="1" smtClean="0"/>
              <a:t>a.m.u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886200"/>
            <a:ext cx="34099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4495800"/>
            <a:ext cx="49815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Mass Unit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Atomic masses are not expressed as whole numbers because natural elements are mixtures of two or more isotopes. </a:t>
            </a:r>
          </a:p>
          <a:p>
            <a:r>
              <a:rPr lang="en-US" dirty="0" smtClean="0"/>
              <a:t>The atomic weight of chlorine is 35.43 </a:t>
            </a:r>
            <a:r>
              <a:rPr lang="en-US" dirty="0" err="1" smtClean="0"/>
              <a:t>amu</a:t>
            </a:r>
            <a:r>
              <a:rPr lang="en-US" dirty="0" smtClean="0"/>
              <a:t>. </a:t>
            </a:r>
          </a:p>
          <a:p>
            <a:r>
              <a:rPr lang="en-US" dirty="0" smtClean="0"/>
              <a:t>Chlorine exists as two isotopes in the ratio 3:1 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Therefore average atomic masses are not whole numbers.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074" name="AutoShape 2" descr="http://content.tutorvista.com/science/CBSEIXSCIENCE/Ch138/images/img79.jpeg"/>
          <p:cNvSpPr>
            <a:spLocks noChangeAspect="1" noChangeArrowheads="1"/>
          </p:cNvSpPr>
          <p:nvPr/>
        </p:nvSpPr>
        <p:spPr bwMode="auto">
          <a:xfrm>
            <a:off x="1397000" y="-136525"/>
            <a:ext cx="1076325" cy="285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" name="AutoShape 3" descr="http://content.tutorvista.com/science/CBSEIXSCIENCE/Ch138/images/img80.jpeg"/>
          <p:cNvSpPr>
            <a:spLocks noChangeAspect="1" noChangeArrowheads="1"/>
          </p:cNvSpPr>
          <p:nvPr/>
        </p:nvSpPr>
        <p:spPr bwMode="auto">
          <a:xfrm>
            <a:off x="63500" y="138113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5562600"/>
            <a:ext cx="52768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4038600"/>
            <a:ext cx="2286000" cy="606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</TotalTime>
  <Words>480</Words>
  <Application>Microsoft Office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Atomic Mass Unit</vt:lpstr>
      <vt:lpstr>How big is an atom?</vt:lpstr>
      <vt:lpstr>How can you measure an atom?</vt:lpstr>
      <vt:lpstr>Measuring the mass of an atom</vt:lpstr>
      <vt:lpstr>Measuring Atomic Mass</vt:lpstr>
      <vt:lpstr>Atomic Mass Unit (amu)</vt:lpstr>
      <vt:lpstr>Relative Atomic Mass (RAM)</vt:lpstr>
      <vt:lpstr>Atomic Mass Unit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Atomic Mass Unit</dc:title>
  <dc:creator>Chris</dc:creator>
  <cp:lastModifiedBy>Providence Public Schools</cp:lastModifiedBy>
  <cp:revision>3</cp:revision>
  <dcterms:created xsi:type="dcterms:W3CDTF">2010-09-30T00:07:03Z</dcterms:created>
  <dcterms:modified xsi:type="dcterms:W3CDTF">2010-10-07T13:21:05Z</dcterms:modified>
</cp:coreProperties>
</file>